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E87703-341A-454C-8DB5-2E5931019193}" type="datetimeFigureOut">
              <a:rPr lang="hu-HU" smtClean="0"/>
              <a:t>2017.12.06.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E0D2C4-F00E-4138-996C-9FB379C4399B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03648" y="692696"/>
            <a:ext cx="7406640" cy="2304256"/>
          </a:xfrm>
        </p:spPr>
        <p:txBody>
          <a:bodyPr>
            <a:noAutofit/>
          </a:bodyPr>
          <a:lstStyle/>
          <a:p>
            <a:r>
              <a:rPr lang="hu-HU" sz="4200" dirty="0" smtClean="0"/>
              <a:t>A nonprofit szektor és a közszféra együttműködésének lehetőségei</a:t>
            </a:r>
            <a:endParaRPr lang="hu-HU" sz="4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406640" cy="1752600"/>
          </a:xfrm>
        </p:spPr>
        <p:txBody>
          <a:bodyPr/>
          <a:lstStyle/>
          <a:p>
            <a:r>
              <a:rPr lang="hu-HU" dirty="0" smtClean="0"/>
              <a:t>Csongrád megyei Civil Információs Centrum</a:t>
            </a:r>
          </a:p>
          <a:p>
            <a:r>
              <a:rPr lang="hu-HU" dirty="0" smtClean="0"/>
              <a:t>2017.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768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Nonprofit szektor</a:t>
            </a:r>
          </a:p>
          <a:p>
            <a:r>
              <a:rPr lang="hu-HU" dirty="0" smtClean="0"/>
              <a:t>Civil szervezet</a:t>
            </a:r>
          </a:p>
          <a:p>
            <a:r>
              <a:rPr lang="hu-HU" dirty="0" smtClean="0"/>
              <a:t>Önkormányzat</a:t>
            </a:r>
          </a:p>
          <a:p>
            <a:r>
              <a:rPr lang="hu-HU" dirty="0" smtClean="0"/>
              <a:t>Köztisztviselő</a:t>
            </a:r>
          </a:p>
          <a:p>
            <a:pPr marL="82296" indent="0">
              <a:buNone/>
            </a:pPr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0742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Jogszabályi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2011. évi CLXXV. </a:t>
            </a:r>
            <a:r>
              <a:rPr lang="hu-HU" b="1" dirty="0"/>
              <a:t>törvény</a:t>
            </a:r>
            <a:r>
              <a:rPr lang="hu-HU" dirty="0"/>
              <a:t>. az egyesülési jogról, a közhasznú jogállásról, valamint a </a:t>
            </a:r>
            <a:r>
              <a:rPr lang="hu-HU" b="1" dirty="0"/>
              <a:t>civil</a:t>
            </a:r>
            <a:r>
              <a:rPr lang="hu-HU" dirty="0"/>
              <a:t> szervezetek működéséről és támogatásáról</a:t>
            </a:r>
            <a:r>
              <a:rPr lang="hu-HU" dirty="0" smtClean="0"/>
              <a:t>.</a:t>
            </a:r>
          </a:p>
          <a:p>
            <a:r>
              <a:rPr lang="hu-HU" dirty="0"/>
              <a:t>2011. évi CLXXXIX. törvény - Magyarország helyi </a:t>
            </a:r>
            <a:r>
              <a:rPr lang="hu-HU" dirty="0" smtClean="0"/>
              <a:t>önkormányzatairól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454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Civil szervezetek helye,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bejegyzett civil szervezetek ¾ része helyi, vagy járási hatókörű</a:t>
            </a:r>
          </a:p>
          <a:p>
            <a:r>
              <a:rPr lang="hu-HU" dirty="0" smtClean="0"/>
              <a:t>Helyi önkormányzatok szerepe növekszik</a:t>
            </a:r>
          </a:p>
          <a:p>
            <a:r>
              <a:rPr lang="hu-HU" dirty="0" smtClean="0"/>
              <a:t>Gyakran a fenntartásukat tőlük várják</a:t>
            </a:r>
          </a:p>
          <a:p>
            <a:r>
              <a:rPr lang="hu-HU" dirty="0" smtClean="0"/>
              <a:t>Partneri együttműködéseket, jó gyakorlatokat kell erősíteni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863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Kapcsolat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Önkormányzatok és a civil szerveződések közötti együttműködés szempontjából meghatározóak a helyi rendeletek, szokások és gyakorlat, továbbá a testületekkel illetőleg a hivatalokkal való megfelelő kapcsolatok </a:t>
            </a:r>
            <a:r>
              <a:rPr lang="hu-HU" dirty="0" smtClean="0"/>
              <a:t>megléte.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627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Együttműködési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Jogszabályi háttér megteremtése</a:t>
            </a:r>
          </a:p>
          <a:p>
            <a:r>
              <a:rPr lang="hu-HU" dirty="0" smtClean="0"/>
              <a:t>A civil szervezetek, mint szolgáltatók</a:t>
            </a:r>
          </a:p>
          <a:p>
            <a:r>
              <a:rPr lang="hu-HU" dirty="0" smtClean="0"/>
              <a:t>A civil szervezet, mint forrásteremtő funkció (konzorciumi pályázatok)</a:t>
            </a:r>
          </a:p>
          <a:p>
            <a:r>
              <a:rPr lang="hu-HU" dirty="0" smtClean="0"/>
              <a:t>Bizottsági, testületi munkába való bevonás -&gt; tapasztalataik meghallgatása, megkérdezése -&gt; hatékonyan megvalósítható döntések meghozatala</a:t>
            </a:r>
          </a:p>
          <a:p>
            <a:r>
              <a:rPr lang="hu-HU" dirty="0" smtClean="0"/>
              <a:t>Lakosság mozgósítása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067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Civil Információs Centrum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Közvetítői</a:t>
            </a:r>
          </a:p>
          <a:p>
            <a:r>
              <a:rPr lang="hu-HU" dirty="0" smtClean="0"/>
              <a:t>Tanácsadói</a:t>
            </a:r>
          </a:p>
          <a:p>
            <a:r>
              <a:rPr lang="hu-HU" dirty="0" smtClean="0"/>
              <a:t>Civil szervezetekről nyilvántartott információk</a:t>
            </a:r>
          </a:p>
          <a:p>
            <a:pPr lvl="1"/>
            <a:r>
              <a:rPr lang="hu-HU" dirty="0" smtClean="0"/>
              <a:t>pályázatok </a:t>
            </a:r>
            <a:endParaRPr lang="hu-HU" dirty="0" smtClean="0"/>
          </a:p>
          <a:p>
            <a:pPr lvl="1"/>
            <a:r>
              <a:rPr lang="hu-HU" dirty="0" smtClean="0"/>
              <a:t>tapasztalat</a:t>
            </a:r>
            <a:endParaRPr lang="hu-HU" dirty="0" smtClean="0"/>
          </a:p>
          <a:p>
            <a:pPr lvl="1"/>
            <a:r>
              <a:rPr lang="hu-HU" dirty="0" smtClean="0"/>
              <a:t>regionalitás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057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5776" y="3717032"/>
            <a:ext cx="6400800" cy="1620763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339752" y="692696"/>
            <a:ext cx="6639440" cy="28083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800" dirty="0" smtClean="0"/>
              <a:t>Csongrád megyei Civil Információs Centrum</a:t>
            </a:r>
          </a:p>
          <a:p>
            <a:pPr>
              <a:spcAft>
                <a:spcPts val="600"/>
              </a:spcAft>
            </a:pPr>
            <a:r>
              <a:rPr lang="hu-HU" sz="2800" dirty="0" err="1" smtClean="0"/>
              <a:t>Kurca</a:t>
            </a:r>
            <a:r>
              <a:rPr lang="hu-HU" sz="2800" dirty="0" smtClean="0"/>
              <a:t> Vidéke Polgári Egyesület</a:t>
            </a:r>
          </a:p>
          <a:p>
            <a:pPr>
              <a:spcAft>
                <a:spcPts val="600"/>
              </a:spcAft>
            </a:pPr>
            <a:r>
              <a:rPr lang="hu-HU" sz="2800" dirty="0" smtClean="0"/>
              <a:t>Szeged, Klauzál tér 7.</a:t>
            </a:r>
          </a:p>
          <a:p>
            <a:pPr>
              <a:spcAft>
                <a:spcPts val="600"/>
              </a:spcAft>
            </a:pPr>
            <a:r>
              <a:rPr lang="hu-HU" sz="2800" dirty="0" smtClean="0"/>
              <a:t>Telefonszám: 20/278-6545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02277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166</Words>
  <Application>Microsoft Office PowerPoint</Application>
  <PresentationFormat>Diavetítés a képernyőre (4:3 oldalarány)</PresentationFormat>
  <Paragraphs>36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Napforduló</vt:lpstr>
      <vt:lpstr>A nonprofit szektor és a közszféra együttműködésének lehetőségei</vt:lpstr>
      <vt:lpstr>Alapfogalmak</vt:lpstr>
      <vt:lpstr>Jogszabályi háttér</vt:lpstr>
      <vt:lpstr>Civil szervezetek helye, szerepe</vt:lpstr>
      <vt:lpstr>Kapcsolat</vt:lpstr>
      <vt:lpstr>Együttműködési lehetőségek</vt:lpstr>
      <vt:lpstr>Civil Információs Centrum szerepe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nonprofit szektor és a közszféra együttműködésének lehetőségei</dc:title>
  <dc:creator>User</dc:creator>
  <cp:lastModifiedBy>GF</cp:lastModifiedBy>
  <cp:revision>4</cp:revision>
  <dcterms:created xsi:type="dcterms:W3CDTF">2017-12-05T19:44:22Z</dcterms:created>
  <dcterms:modified xsi:type="dcterms:W3CDTF">2017-12-06T13:47:37Z</dcterms:modified>
</cp:coreProperties>
</file>